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61" r:id="rId5"/>
    <p:sldId id="262" r:id="rId6"/>
    <p:sldId id="260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17" d="100"/>
          <a:sy n="117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B1A6-0C55-CF49-8778-0BE1EA28B46D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AB97-1AB7-2742-B3B6-8107DB87C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B1A6-0C55-CF49-8778-0BE1EA28B46D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AB97-1AB7-2742-B3B6-8107DB87C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B1A6-0C55-CF49-8778-0BE1EA28B46D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AB97-1AB7-2742-B3B6-8107DB87C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B1A6-0C55-CF49-8778-0BE1EA28B46D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AB97-1AB7-2742-B3B6-8107DB87C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B1A6-0C55-CF49-8778-0BE1EA28B46D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AB97-1AB7-2742-B3B6-8107DB87C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B1A6-0C55-CF49-8778-0BE1EA28B46D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AB97-1AB7-2742-B3B6-8107DB87C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B1A6-0C55-CF49-8778-0BE1EA28B46D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AB97-1AB7-2742-B3B6-8107DB87C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B1A6-0C55-CF49-8778-0BE1EA28B46D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AB97-1AB7-2742-B3B6-8107DB87C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B1A6-0C55-CF49-8778-0BE1EA28B46D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AB97-1AB7-2742-B3B6-8107DB87C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B1A6-0C55-CF49-8778-0BE1EA28B46D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AB97-1AB7-2742-B3B6-8107DB87C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B1A6-0C55-CF49-8778-0BE1EA28B46D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AB97-1AB7-2742-B3B6-8107DB87C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0B1A6-0C55-CF49-8778-0BE1EA28B46D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7AB97-1AB7-2742-B3B6-8107DB87C0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7057"/>
            <a:ext cx="7772400" cy="3003394"/>
          </a:xfrm>
        </p:spPr>
        <p:txBody>
          <a:bodyPr>
            <a:normAutofit/>
          </a:bodyPr>
          <a:lstStyle/>
          <a:p>
            <a:r>
              <a:rPr lang="en-US" sz="3600" dirty="0"/>
              <a:t>IGRINS High-Resolution Spectroscopy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FU </a:t>
            </a:r>
            <a:r>
              <a:rPr lang="en-US" sz="3600" dirty="0" err="1"/>
              <a:t>Ori</a:t>
            </a:r>
            <a:r>
              <a:rPr lang="en-US" sz="3600" dirty="0"/>
              <a:t> Type Object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2MASS </a:t>
            </a:r>
            <a:r>
              <a:rPr lang="en-US" sz="3600" dirty="0"/>
              <a:t>J06593158-</a:t>
            </a:r>
            <a:r>
              <a:rPr lang="en-US" sz="3600" dirty="0" smtClean="0"/>
              <a:t>0405277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 smtClean="0"/>
              <a:t>V960 Mon)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Tae-</a:t>
            </a:r>
            <a:r>
              <a:rPr lang="en-US" dirty="0" err="1" smtClean="0"/>
              <a:t>Soo</a:t>
            </a:r>
            <a:r>
              <a:rPr lang="en-US" dirty="0" smtClean="0"/>
              <a:t> Pyo</a:t>
            </a:r>
          </a:p>
          <a:p>
            <a:r>
              <a:rPr lang="en-US" dirty="0" smtClean="0"/>
              <a:t>Subaru Telescope/NAOJ</a:t>
            </a:r>
          </a:p>
          <a:p>
            <a:r>
              <a:rPr lang="en-US" dirty="0" smtClean="0"/>
              <a:t>2015.11.11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 </a:t>
            </a:r>
            <a:r>
              <a:rPr lang="en-US" dirty="0" err="1" smtClean="0"/>
              <a:t>Ori</a:t>
            </a:r>
            <a:r>
              <a:rPr lang="en-US" dirty="0" smtClean="0"/>
              <a:t> type: Long-term Light curve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7003"/>
            <a:ext cx="4395843" cy="4799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4573" y="6393803"/>
            <a:ext cx="263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Hartmann &amp; Cannon 1996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3043" y="1867156"/>
            <a:ext cx="41344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FU </a:t>
            </a:r>
            <a:r>
              <a:rPr lang="en-US" sz="2400" dirty="0" err="1" smtClean="0"/>
              <a:t>Ori</a:t>
            </a:r>
            <a:r>
              <a:rPr lang="en-US" sz="2400" dirty="0" smtClean="0"/>
              <a:t> type: ~ 3-4 magnitude   </a:t>
            </a:r>
          </a:p>
          <a:p>
            <a:r>
              <a:rPr lang="en-US" sz="2400" dirty="0" smtClean="0"/>
              <a:t>      brightening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~ 20 objects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Distinguish the type of FU </a:t>
            </a:r>
            <a:r>
              <a:rPr lang="en-US" sz="2400" dirty="0" err="1" smtClean="0"/>
              <a:t>Ori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outburst with long-term observation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2MASS J06593158-0405277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2014. Nov.30 (ATEL#6770): </a:t>
            </a:r>
          </a:p>
          <a:p>
            <a:pPr>
              <a:buNone/>
            </a:pPr>
            <a:r>
              <a:rPr lang="en-US" dirty="0" err="1" smtClean="0"/>
              <a:t>Maehara</a:t>
            </a:r>
            <a:r>
              <a:rPr lang="en-US" dirty="0" smtClean="0"/>
              <a:t> et al. report an outburst: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magnitude (&gt;13 to 11.5):  2014.3 to 2014.9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96" y="3569610"/>
            <a:ext cx="5222811" cy="3037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9571" y="4460672"/>
            <a:ext cx="2627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R~ 600: low-res. spectrum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356"/>
            <a:ext cx="8229600" cy="5514624"/>
          </a:xfrm>
        </p:spPr>
        <p:txBody>
          <a:bodyPr/>
          <a:lstStyle/>
          <a:p>
            <a:r>
              <a:rPr lang="en-US" dirty="0" smtClean="0"/>
              <a:t>2014. Dec. 9 : Hillenbrand (#6797)</a:t>
            </a:r>
          </a:p>
          <a:p>
            <a:pPr lvl="1"/>
            <a:r>
              <a:rPr lang="en-US" dirty="0" smtClean="0"/>
              <a:t>Observation: Keck/HIRES </a:t>
            </a:r>
            <a:r>
              <a:rPr lang="en-US" dirty="0" err="1" smtClean="0"/>
              <a:t>w</a:t>
            </a:r>
            <a:r>
              <a:rPr lang="en-US" dirty="0" smtClean="0"/>
              <a:t>/ R ~ 72,000</a:t>
            </a:r>
          </a:p>
          <a:p>
            <a:pPr lvl="1"/>
            <a:r>
              <a:rPr lang="en-US" dirty="0" smtClean="0"/>
              <a:t>Optical spectrum : early F giant or super giant</a:t>
            </a:r>
          </a:p>
          <a:p>
            <a:pPr lvl="1"/>
            <a:r>
              <a:rPr lang="en-US" dirty="0" smtClean="0"/>
              <a:t>P-</a:t>
            </a:r>
            <a:r>
              <a:rPr lang="en-US" dirty="0" err="1" smtClean="0"/>
              <a:t>cygni</a:t>
            </a:r>
            <a:r>
              <a:rPr lang="en-US" dirty="0" smtClean="0"/>
              <a:t> profiles of H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strong wind resemble with FU </a:t>
            </a:r>
            <a:r>
              <a:rPr lang="en-US" dirty="0" err="1" smtClean="0"/>
              <a:t>Ori</a:t>
            </a:r>
            <a:r>
              <a:rPr lang="en-US" dirty="0" smtClean="0"/>
              <a:t>.</a:t>
            </a:r>
          </a:p>
          <a:p>
            <a:r>
              <a:rPr lang="en-US" dirty="0" smtClean="0"/>
              <a:t>2014. Dec. 19: </a:t>
            </a:r>
            <a:r>
              <a:rPr lang="en-US" dirty="0" err="1" smtClean="0"/>
              <a:t>Heckstein</a:t>
            </a:r>
            <a:r>
              <a:rPr lang="en-US" dirty="0" smtClean="0"/>
              <a:t> et al. (ATEL#6838)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2MASS_J06593158-0405277_l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77" y="3988604"/>
            <a:ext cx="4905385" cy="2025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8813" y="4114257"/>
            <a:ext cx="26469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- 15cm telescope</a:t>
            </a:r>
          </a:p>
          <a:p>
            <a:r>
              <a:rPr lang="en-US" altLang="ja-JP" dirty="0" smtClean="0"/>
              <a:t>2009.Nov – 2014.Dec</a:t>
            </a:r>
          </a:p>
          <a:p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- </a:t>
            </a:r>
            <a:r>
              <a:rPr lang="en-US" altLang="ja-JP" dirty="0" err="1" smtClean="0"/>
              <a:t>Δm</a:t>
            </a:r>
            <a:r>
              <a:rPr lang="en-US" altLang="ja-JP" dirty="0" smtClean="0"/>
              <a:t>=2.6 :</a:t>
            </a:r>
          </a:p>
          <a:p>
            <a:r>
              <a:rPr lang="en-US" dirty="0" smtClean="0"/>
              <a:t>Outburst at 2014.Jan - Oct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3316"/>
            <a:ext cx="8229600" cy="1828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2015. Jan 1 : </a:t>
            </a:r>
            <a:r>
              <a:rPr lang="en-US" dirty="0" err="1" smtClean="0"/>
              <a:t>Reipurth</a:t>
            </a:r>
            <a:r>
              <a:rPr lang="en-US" dirty="0" smtClean="0"/>
              <a:t> et al (ATEL#6862)</a:t>
            </a:r>
          </a:p>
          <a:p>
            <a:r>
              <a:rPr lang="en-US" dirty="0" smtClean="0"/>
              <a:t>	NIR low-res. spectra </a:t>
            </a:r>
            <a:r>
              <a:rPr lang="en-US" dirty="0" err="1" smtClean="0"/>
              <a:t>w</a:t>
            </a:r>
            <a:r>
              <a:rPr lang="en-US" dirty="0" smtClean="0"/>
              <a:t>/ IRTF/SPEX (R~ 1300)</a:t>
            </a:r>
          </a:p>
          <a:p>
            <a:r>
              <a:rPr lang="en-US" dirty="0" smtClean="0"/>
              <a:t> late-K and late-M type star </a:t>
            </a:r>
            <a:r>
              <a:rPr lang="en-US" dirty="0" err="1" smtClean="0"/>
              <a:t>w</a:t>
            </a:r>
            <a:r>
              <a:rPr lang="en-US" dirty="0" smtClean="0"/>
              <a:t>/ CO absorb. Band.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63" y="2365811"/>
            <a:ext cx="7539274" cy="3649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1986" y="6227203"/>
            <a:ext cx="266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IRTF/SPEX @ 2014.Dec. 21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25" y="274637"/>
            <a:ext cx="8229600" cy="1373579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     IGRINS </a:t>
            </a:r>
            <a:r>
              <a:rPr lang="en-US" sz="3100" b="1" dirty="0"/>
              <a:t>K-band High-Resolution Spectroscopy of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the </a:t>
            </a:r>
            <a:r>
              <a:rPr lang="en-US" sz="3100" b="1" dirty="0"/>
              <a:t>FU </a:t>
            </a:r>
            <a:r>
              <a:rPr lang="en-US" sz="3100" b="1" dirty="0" err="1" smtClean="0"/>
              <a:t>Ori</a:t>
            </a:r>
            <a:r>
              <a:rPr lang="en-US" sz="3100" b="1" dirty="0" smtClean="0"/>
              <a:t> </a:t>
            </a:r>
            <a:r>
              <a:rPr lang="en-US" sz="3100" b="1" dirty="0"/>
              <a:t>Type Object 2MASS J06593158-0405277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b="1" dirty="0" smtClean="0"/>
              <a:t>Tae-Soo Pyo (NAOJ), </a:t>
            </a:r>
            <a:br>
              <a:rPr lang="en-US" sz="2000" b="1" dirty="0" smtClean="0"/>
            </a:br>
            <a:r>
              <a:rPr lang="en-US" sz="1400" b="1" dirty="0" err="1" smtClean="0"/>
              <a:t>Heeyoung</a:t>
            </a:r>
            <a:r>
              <a:rPr lang="en-US" sz="1400" b="1" dirty="0" smtClean="0"/>
              <a:t> Oh(UST,KASI), In-</a:t>
            </a:r>
            <a:r>
              <a:rPr lang="en-US" sz="1400" b="1" dirty="0" err="1" smtClean="0"/>
              <a:t>Soo</a:t>
            </a:r>
            <a:r>
              <a:rPr lang="en-US" sz="1400" b="1" dirty="0" smtClean="0"/>
              <a:t> Yuk (KASI), </a:t>
            </a:r>
            <a:r>
              <a:rPr lang="en-US" sz="1400" b="1" dirty="0" err="1" smtClean="0"/>
              <a:t>Hwihyun</a:t>
            </a:r>
            <a:r>
              <a:rPr lang="en-US" sz="1400" b="1" dirty="0" smtClean="0"/>
              <a:t> Kim (KASI,UT), C. J. Davis (Liverpool John Moors Univ., UK)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184" y="1830404"/>
            <a:ext cx="4203846" cy="3411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2098" y="5638266"/>
            <a:ext cx="2938903" cy="369332"/>
          </a:xfrm>
          <a:prstGeom prst="rect">
            <a:avLst/>
          </a:prstGeom>
          <a:noFill/>
          <a:ln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OBS: 2014. Dec. 25 &amp; 26 UT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2921" y="126028"/>
            <a:ext cx="1087585" cy="64404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ATel</a:t>
            </a:r>
            <a:r>
              <a:rPr lang="en-US" dirty="0" smtClean="0"/>
              <a:t> # 6901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75634" y="1830404"/>
            <a:ext cx="4161201" cy="1148545"/>
          </a:xfrm>
          <a:prstGeom prst="roundRect">
            <a:avLst>
              <a:gd name="adj" fmla="val 845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We confirmed that newly found outburst object 2MASS J06593158-0405277 showed similar spectrum with FU </a:t>
            </a:r>
            <a:r>
              <a:rPr lang="en-US" dirty="0" err="1" smtClean="0">
                <a:solidFill>
                  <a:schemeClr val="tx1"/>
                </a:solidFill>
              </a:rPr>
              <a:t>Ori</a:t>
            </a:r>
            <a:r>
              <a:rPr lang="en-US" dirty="0" smtClean="0">
                <a:solidFill>
                  <a:schemeClr val="tx1"/>
                </a:solidFill>
              </a:rPr>
              <a:t> star:</a:t>
            </a:r>
          </a:p>
        </p:txBody>
      </p:sp>
      <p:sp>
        <p:nvSpPr>
          <p:cNvPr id="13" name="Wave 12"/>
          <p:cNvSpPr/>
          <p:nvPr/>
        </p:nvSpPr>
        <p:spPr>
          <a:xfrm>
            <a:off x="4836721" y="6120019"/>
            <a:ext cx="3534490" cy="558516"/>
          </a:xfrm>
          <a:prstGeom prst="wave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Report [</a:t>
            </a:r>
            <a:r>
              <a:rPr lang="en-US" dirty="0" err="1" smtClean="0">
                <a:solidFill>
                  <a:srgbClr val="000000"/>
                </a:solidFill>
              </a:rPr>
              <a:t>ATel</a:t>
            </a:r>
            <a:r>
              <a:rPr lang="en-US" dirty="0" smtClean="0">
                <a:solidFill>
                  <a:srgbClr val="000000"/>
                </a:solidFill>
              </a:rPr>
              <a:t># 6901]: 2015.Jan.11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6721" y="3147824"/>
            <a:ext cx="3404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[1] 2.3 – 2.32 </a:t>
            </a:r>
            <a:r>
              <a:rPr lang="en-US" sz="14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m: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CO first overtone band mixed with 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O lines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6721" y="5207699"/>
            <a:ext cx="2614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[2]</a:t>
            </a:r>
            <a:r>
              <a:rPr lang="en-US" sz="1400" dirty="0" smtClean="0">
                <a:solidFill>
                  <a:schemeClr val="tx1"/>
                </a:solidFill>
              </a:rPr>
              <a:t> Br </a:t>
            </a:r>
            <a:r>
              <a:rPr lang="en-US" sz="14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g</a:t>
            </a:r>
            <a:r>
              <a:rPr lang="en-US" sz="1400" dirty="0" smtClean="0">
                <a:solidFill>
                  <a:schemeClr val="tx1"/>
                </a:solidFill>
              </a:rPr>
              <a:t> : Absorption not emission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480" y="4387073"/>
            <a:ext cx="1832079" cy="237747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249479" y="4951207"/>
            <a:ext cx="2026559" cy="52688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56417" y="6416565"/>
            <a:ext cx="128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Aspin et al.(2009)</a:t>
            </a:r>
            <a:endParaRPr lang="en-US" sz="1200" dirty="0"/>
          </a:p>
        </p:txBody>
      </p:sp>
      <p:cxnSp>
        <p:nvCxnSpPr>
          <p:cNvPr id="33" name="Curved Connector 32"/>
          <p:cNvCxnSpPr/>
          <p:nvPr/>
        </p:nvCxnSpPr>
        <p:spPr>
          <a:xfrm flipV="1">
            <a:off x="3546480" y="4714981"/>
            <a:ext cx="2796648" cy="6079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185" y="3174645"/>
            <a:ext cx="2006294" cy="177656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485217" y="1830404"/>
            <a:ext cx="1769862" cy="13174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8000"/>
                </a:schemeClr>
              </a:gs>
            </a:gsLst>
            <a:lin ang="16200000" scaled="0"/>
            <a:tileRect/>
          </a:gra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urved Connector 46"/>
          <p:cNvCxnSpPr>
            <a:stCxn id="44" idx="3"/>
          </p:cNvCxnSpPr>
          <p:nvPr/>
        </p:nvCxnSpPr>
        <p:spPr>
          <a:xfrm flipV="1">
            <a:off x="2249479" y="2850604"/>
            <a:ext cx="3168187" cy="1212322"/>
          </a:xfrm>
          <a:prstGeom prst="curvedConnector3">
            <a:avLst>
              <a:gd name="adj1" fmla="val 50000"/>
            </a:avLst>
          </a:prstGeom>
          <a:ln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55431" y="4386875"/>
            <a:ext cx="1510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Hartmann et al. 2004</a:t>
            </a: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236430" y="3168088"/>
            <a:ext cx="2006294" cy="17968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893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101"/>
          </a:xfrm>
        </p:spPr>
        <p:txBody>
          <a:bodyPr/>
          <a:lstStyle/>
          <a:p>
            <a:r>
              <a:rPr lang="en-US" dirty="0" smtClean="0"/>
              <a:t>Monitoring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75590" cy="197127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2014. Dec. 24-25</a:t>
            </a:r>
          </a:p>
          <a:p>
            <a:r>
              <a:rPr lang="en-US" dirty="0" smtClean="0"/>
              <a:t>2015. Jan. 20,23,27</a:t>
            </a:r>
          </a:p>
          <a:p>
            <a:endParaRPr lang="en-US" dirty="0" smtClean="0"/>
          </a:p>
          <a:p>
            <a:r>
              <a:rPr lang="en-US" dirty="0" smtClean="0"/>
              <a:t>2015. 5/1  </a:t>
            </a:r>
            <a:r>
              <a:rPr lang="en-US" sz="1800" dirty="0" smtClean="0"/>
              <a:t>(by </a:t>
            </a:r>
            <a:r>
              <a:rPr lang="en-US" sz="1800" dirty="0" err="1" smtClean="0"/>
              <a:t>JungEun</a:t>
            </a:r>
            <a:r>
              <a:rPr lang="en-US" sz="1800" dirty="0" smtClean="0"/>
              <a:t> Lee team)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311" y="1137739"/>
            <a:ext cx="3313563" cy="5530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948725"/>
            <a:ext cx="440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www.naoj.org/staff/pyo/IGRINS/monitoring.html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39" y="3571479"/>
            <a:ext cx="2998232" cy="23323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5346"/>
            <a:ext cx="8229600" cy="10017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2015.5.29, </a:t>
            </a:r>
            <a:r>
              <a:rPr lang="en-US" sz="2400" dirty="0" err="1" smtClean="0"/>
              <a:t>Varricatt</a:t>
            </a:r>
            <a:r>
              <a:rPr lang="en-US" sz="2400" dirty="0" smtClean="0"/>
              <a:t> </a:t>
            </a:r>
            <a:r>
              <a:rPr lang="en-US" sz="2400" dirty="0"/>
              <a:t>et </a:t>
            </a:r>
            <a:r>
              <a:rPr lang="en-US" sz="2400" dirty="0" err="1"/>
              <a:t>al</a:t>
            </a:r>
            <a:r>
              <a:rPr lang="en-US" sz="2400" dirty="0" err="1" smtClean="0"/>
              <a:t>.(Atel</a:t>
            </a:r>
            <a:r>
              <a:rPr lang="en-US" sz="2400" dirty="0" smtClean="0"/>
              <a:t> #7578):  </a:t>
            </a:r>
            <a:r>
              <a:rPr lang="en-US" sz="2400" dirty="0"/>
              <a:t>Near-IR photometric monitoring of FU </a:t>
            </a:r>
            <a:r>
              <a:rPr lang="en-US" sz="2400" dirty="0" err="1"/>
              <a:t>Ori</a:t>
            </a:r>
            <a:r>
              <a:rPr lang="en-US" sz="2400" dirty="0"/>
              <a:t> Type Object 2MASS J06593158-</a:t>
            </a:r>
            <a:r>
              <a:rPr lang="en-US" sz="2400" dirty="0" smtClean="0"/>
              <a:t>0405277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2MASSJ06593158-0405277_ATel_201505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26" y="1577061"/>
            <a:ext cx="2939677" cy="2939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321" y="4312528"/>
            <a:ext cx="816147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2015. Sep. 8, </a:t>
            </a:r>
            <a:r>
              <a:rPr lang="en-US" sz="2800" dirty="0" err="1" smtClean="0"/>
              <a:t>Semkov</a:t>
            </a:r>
            <a:r>
              <a:rPr lang="en-US" sz="2800" dirty="0" smtClean="0"/>
              <a:t> (</a:t>
            </a:r>
            <a:r>
              <a:rPr lang="en-US" sz="2800" dirty="0" smtClean="0"/>
              <a:t>ATEL#8019):</a:t>
            </a:r>
          </a:p>
          <a:p>
            <a:r>
              <a:rPr lang="en-US" sz="2800" dirty="0" smtClean="0"/>
              <a:t> </a:t>
            </a:r>
            <a:r>
              <a:rPr lang="en-US" sz="2400" dirty="0" smtClean="0"/>
              <a:t>The new </a:t>
            </a:r>
            <a:r>
              <a:rPr lang="en-US" sz="2000" dirty="0" err="1" smtClean="0"/>
              <a:t>FUor</a:t>
            </a:r>
            <a:r>
              <a:rPr lang="en-US" sz="2400" dirty="0" smtClean="0"/>
              <a:t> candidate V960 Mon (2MASS J06593158-040</a:t>
            </a:r>
          </a:p>
          <a:p>
            <a:r>
              <a:rPr lang="en-US" sz="2400" dirty="0" smtClean="0"/>
              <a:t>5277) still retains at high brightness level</a:t>
            </a:r>
          </a:p>
          <a:p>
            <a:r>
              <a:rPr lang="en-US" sz="2400" dirty="0" smtClean="0"/>
              <a:t>     - </a:t>
            </a:r>
            <a:r>
              <a:rPr lang="en-US" sz="2000" dirty="0" smtClean="0"/>
              <a:t>I = 10.11, R</a:t>
            </a:r>
            <a:r>
              <a:rPr lang="en-US" sz="2000" smtClean="0"/>
              <a:t>= 11.03  @ 2015.Sep.2-5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054" y="1791167"/>
            <a:ext cx="4586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A slight dimming and re-brightening 0.04 </a:t>
            </a:r>
            <a:r>
              <a:rPr lang="en-US" dirty="0" err="1" smtClean="0"/>
              <a:t>mag</a:t>
            </a:r>
            <a:endParaRPr lang="en-US" dirty="0" smtClean="0"/>
          </a:p>
          <a:p>
            <a:r>
              <a:rPr lang="en-US" dirty="0" smtClean="0"/>
              <a:t>  (2014.Dec.2 – 19)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2MASS J06593158-0405277 is showing resemble </a:t>
            </a:r>
            <a:r>
              <a:rPr lang="en-US" dirty="0" smtClean="0"/>
              <a:t>spectra with FU </a:t>
            </a:r>
            <a:r>
              <a:rPr lang="en-US" dirty="0" err="1" smtClean="0"/>
              <a:t>Ori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Tracing time variation with high spectral resolution will give important clue to identify type of star and a history of accretion and outburst.</a:t>
            </a:r>
          </a:p>
          <a:p>
            <a:pPr lvl="1"/>
            <a:r>
              <a:rPr lang="en-US" dirty="0" smtClean="0"/>
              <a:t>Efficient pipeline and analysis tools are essential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582</Words>
  <Application>Microsoft Macintosh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IGRINS High-Resolution Spectroscopy  FU Ori Type Object  2MASS J06593158-0405277 (V960 Mon)</vt:lpstr>
      <vt:lpstr>FU Ori type: Long-term Light curve</vt:lpstr>
      <vt:lpstr>2MASS J06593158-0405277</vt:lpstr>
      <vt:lpstr>Slide 4</vt:lpstr>
      <vt:lpstr>Slide 5</vt:lpstr>
      <vt:lpstr>     IGRINS K-band High-Resolution Spectroscopy of  the FU Ori Type Object 2MASS J06593158-0405277  Tae-Soo Pyo (NAOJ),  Heeyoung Oh(UST,KASI), In-Soo Yuk (KASI), Hwihyun Kim (KASI,UT), C. J. Davis (Liverpool John Moors Univ., UK)</vt:lpstr>
      <vt:lpstr>Monitoring Observation</vt:lpstr>
      <vt:lpstr>Slide 8</vt:lpstr>
      <vt:lpstr>Conclusion</vt:lpstr>
    </vt:vector>
  </TitlesOfParts>
  <Company>Subaru Telescope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IGRINS High-Resolution Spectroscopy  FU Ori Type Object  2MASS J06593158-0405277</dc:title>
  <dc:creator>Taesoo Pyo</dc:creator>
  <cp:lastModifiedBy>Taesoo Pyo</cp:lastModifiedBy>
  <cp:revision>15</cp:revision>
  <dcterms:created xsi:type="dcterms:W3CDTF">2015-11-11T20:29:23Z</dcterms:created>
  <dcterms:modified xsi:type="dcterms:W3CDTF">2015-11-12T07:16:59Z</dcterms:modified>
</cp:coreProperties>
</file>